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9" r:id="rId1"/>
  </p:sldMasterIdLst>
  <p:notesMasterIdLst>
    <p:notesMasterId r:id="rId27"/>
  </p:notesMasterIdLst>
  <p:sldIdLst>
    <p:sldId id="256" r:id="rId2"/>
    <p:sldId id="257" r:id="rId3"/>
    <p:sldId id="277" r:id="rId4"/>
    <p:sldId id="278" r:id="rId5"/>
    <p:sldId id="279" r:id="rId6"/>
    <p:sldId id="258" r:id="rId7"/>
    <p:sldId id="259" r:id="rId8"/>
    <p:sldId id="272" r:id="rId9"/>
    <p:sldId id="273" r:id="rId10"/>
    <p:sldId id="265" r:id="rId11"/>
    <p:sldId id="264" r:id="rId12"/>
    <p:sldId id="261" r:id="rId13"/>
    <p:sldId id="268" r:id="rId14"/>
    <p:sldId id="269" r:id="rId15"/>
    <p:sldId id="262" r:id="rId16"/>
    <p:sldId id="266" r:id="rId17"/>
    <p:sldId id="270" r:id="rId18"/>
    <p:sldId id="267" r:id="rId19"/>
    <p:sldId id="263" r:id="rId20"/>
    <p:sldId id="271" r:id="rId21"/>
    <p:sldId id="275" r:id="rId22"/>
    <p:sldId id="260" r:id="rId23"/>
    <p:sldId id="274" r:id="rId24"/>
    <p:sldId id="276" r:id="rId25"/>
    <p:sldId id="280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2060" autoAdjust="0"/>
  </p:normalViewPr>
  <p:slideViewPr>
    <p:cSldViewPr snapToGrid="0">
      <p:cViewPr varScale="1">
        <p:scale>
          <a:sx n="72" d="100"/>
          <a:sy n="72" d="100"/>
        </p:scale>
        <p:origin x="816" y="5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A2F46-D8CF-4142-AD89-81A370CB5F50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92A52-FFD9-4142-B41B-9AEF1141A8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33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92A52-FFD9-4142-B41B-9AEF1141A8A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8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92A52-FFD9-4142-B41B-9AEF1141A8A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66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92A52-FFD9-4142-B41B-9AEF1141A8A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29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92A52-FFD9-4142-B41B-9AEF1141A8A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97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EDED-2E0A-4EDD-A673-18CEDC58B6ED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26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FAAD-3E2A-458F-AA63-3869E5D7B44C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8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67AA5-32D0-4679-9600-28B6F0F87C69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0862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8DB7-2159-44A3-9E7B-C077C9F3E059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431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A3CD-8A27-4BB4-A630-4895C26823A3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4300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43B6-12DB-42E4-B6DA-E694FD329C5B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62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3A77-0CCD-4DB6-8BA4-5C2BCBB35C74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655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9736-621B-45C5-BA87-E551D4AFE35C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929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0E02B-0362-465E-80C3-B81F5F473430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9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2A9B-C674-4177-86AD-9B77DF4F7932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94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71E02-2843-4D22-AC91-05A06894B9DA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58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8A7F-81A7-4674-980E-4B5B8E69CA45}" type="datetime1">
              <a:rPr lang="de-DE" smtClean="0"/>
              <a:t>02.10.2015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64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23BF-2E9B-4136-8C91-C55CC966C7D0}" type="datetime1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30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65B2-3298-48F4-9406-5E6F95D45E39}" type="datetime1">
              <a:rPr lang="de-DE" smtClean="0"/>
              <a:t>02.10.2015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54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03BD-8641-4584-9F6C-A8881D0CB361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8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0B10-B7E5-4948-BD66-817DA6D28318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872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0E0A6-786D-42BD-9746-DAC2B4B2EBA7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52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dcraft.net/" TargetMode="External"/><Relationship Id="rId2" Type="http://schemas.openxmlformats.org/officeDocument/2006/relationships/hyperlink" Target="http://www.opengameart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Survivalrun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Gruppe 15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dirty="0" smtClean="0"/>
              <a:t>Andreas Maisch</a:t>
            </a:r>
          </a:p>
          <a:p>
            <a:r>
              <a:rPr lang="de-DE" dirty="0" smtClean="0"/>
              <a:t>Patrick Kiermasch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22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Spielobjekte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0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Kann mit „A“ „D“ bewegt werden</a:t>
            </a:r>
          </a:p>
          <a:p>
            <a:r>
              <a:rPr lang="de-DE" dirty="0" smtClean="0"/>
              <a:t>Mit „W“ wird gesprungen</a:t>
            </a:r>
          </a:p>
          <a:p>
            <a:r>
              <a:rPr lang="de-DE" dirty="0" smtClean="0"/>
              <a:t>Das Schwert kann mit „Space“ verwendet werden</a:t>
            </a:r>
          </a:p>
          <a:p>
            <a:r>
              <a:rPr lang="de-DE" dirty="0" smtClean="0"/>
              <a:t>„C“ verschießt einen Pfeil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6" y="3863788"/>
            <a:ext cx="4027335" cy="2096891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2041905" y="6041362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Tastenbelegung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380" y="1600846"/>
            <a:ext cx="3129706" cy="4066518"/>
          </a:xfrm>
          <a:prstGeom prst="rect">
            <a:avLst/>
          </a:prstGeom>
        </p:spPr>
      </p:pic>
      <p:sp>
        <p:nvSpPr>
          <p:cNvPr id="10" name="Inhaltsplatzhalter 2"/>
          <p:cNvSpPr txBox="1">
            <a:spLocks/>
          </p:cNvSpPr>
          <p:nvPr/>
        </p:nvSpPr>
        <p:spPr>
          <a:xfrm>
            <a:off x="8007943" y="5669034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Spieler</a:t>
            </a:r>
          </a:p>
        </p:txBody>
      </p:sp>
    </p:spTree>
    <p:extLst>
      <p:ext uri="{BB962C8B-B14F-4D97-AF65-F5344CB8AC3E}">
        <p14:creationId xmlns:p14="http://schemas.microsoft.com/office/powerpoint/2010/main" val="155335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Kollisionserkennung durch „</a:t>
            </a:r>
            <a:r>
              <a:rPr lang="de-DE" dirty="0" err="1" smtClean="0"/>
              <a:t>Raycasting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3 Rays pro Seite (links, rechts)</a:t>
            </a:r>
          </a:p>
          <a:p>
            <a:pPr lvl="1"/>
            <a:r>
              <a:rPr lang="de-DE" dirty="0" smtClean="0"/>
              <a:t>Zuständig für Kollision mit der Welt und den Gegnern/Säge</a:t>
            </a:r>
          </a:p>
          <a:p>
            <a:pPr lvl="1"/>
            <a:r>
              <a:rPr lang="de-DE" dirty="0" smtClean="0"/>
              <a:t>Wenn einer der Rays mit einem Gegner kollidiert, </a:t>
            </a:r>
          </a:p>
          <a:p>
            <a:pPr marL="457200" lvl="1" indent="0">
              <a:buNone/>
            </a:pPr>
            <a:r>
              <a:rPr lang="de-DE" dirty="0"/>
              <a:t> </a:t>
            </a:r>
            <a:r>
              <a:rPr lang="de-DE" dirty="0" smtClean="0"/>
              <a:t>    bekommt der Spieler Schaden</a:t>
            </a:r>
          </a:p>
          <a:p>
            <a:r>
              <a:rPr lang="de-DE" dirty="0" smtClean="0"/>
              <a:t>3 Rays für Unten</a:t>
            </a:r>
          </a:p>
          <a:p>
            <a:pPr lvl="1"/>
            <a:r>
              <a:rPr lang="de-DE" dirty="0" smtClean="0"/>
              <a:t>Ermöglichen eine präzise Bodenerkennung</a:t>
            </a:r>
          </a:p>
          <a:p>
            <a:pPr lvl="1"/>
            <a:r>
              <a:rPr lang="de-DE" dirty="0" smtClean="0"/>
              <a:t>Wenn einer der Rays mit einem Gegner kollidiert, </a:t>
            </a:r>
          </a:p>
          <a:p>
            <a:pPr marL="457200" lvl="1" indent="0">
              <a:buNone/>
            </a:pPr>
            <a:r>
              <a:rPr lang="de-DE" dirty="0"/>
              <a:t> </a:t>
            </a:r>
            <a:r>
              <a:rPr lang="de-DE" dirty="0" smtClean="0"/>
              <a:t>    erleidet der Gegner Schaden</a:t>
            </a:r>
          </a:p>
          <a:p>
            <a:r>
              <a:rPr lang="de-DE" dirty="0" smtClean="0"/>
              <a:t>1 Ray für den Kopf     </a:t>
            </a:r>
          </a:p>
          <a:p>
            <a:pPr lvl="1"/>
            <a:r>
              <a:rPr lang="de-DE" dirty="0" smtClean="0"/>
              <a:t>Erkennt Hindernisse über dem Kopf       </a:t>
            </a:r>
          </a:p>
          <a:p>
            <a:r>
              <a:rPr lang="de-DE" dirty="0" smtClean="0"/>
              <a:t>Alle Rays reagieren auf Collectables  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727" y="2160589"/>
            <a:ext cx="2819400" cy="3790950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7425224" y="6029079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Spieler Rays</a:t>
            </a:r>
          </a:p>
        </p:txBody>
      </p:sp>
    </p:spTree>
    <p:extLst>
      <p:ext uri="{BB962C8B-B14F-4D97-AF65-F5344CB8AC3E}">
        <p14:creationId xmlns:p14="http://schemas.microsoft.com/office/powerpoint/2010/main" val="26536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Waffen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Schwert</a:t>
            </a:r>
          </a:p>
          <a:p>
            <a:pPr lvl="1"/>
            <a:r>
              <a:rPr lang="de-DE" dirty="0" smtClean="0"/>
              <a:t>Fügt dem Gegner </a:t>
            </a:r>
            <a:r>
              <a:rPr lang="de-DE" dirty="0"/>
              <a:t>Schaden zu(1 Schadenspunkt</a:t>
            </a:r>
            <a:r>
              <a:rPr lang="de-DE" dirty="0" smtClean="0"/>
              <a:t>)</a:t>
            </a:r>
          </a:p>
          <a:p>
            <a:r>
              <a:rPr lang="de-DE" dirty="0" smtClean="0"/>
              <a:t>Pfeil &amp; Bogen</a:t>
            </a:r>
          </a:p>
          <a:p>
            <a:pPr marL="742950" lvl="2" indent="-342900"/>
            <a:r>
              <a:rPr lang="de-DE" sz="1600" dirty="0"/>
              <a:t>Fügt dem Gegner Schaden zu(1 Schadenspunkt</a:t>
            </a:r>
            <a:r>
              <a:rPr lang="de-DE" sz="1600" dirty="0" smtClean="0"/>
              <a:t>)</a:t>
            </a:r>
          </a:p>
          <a:p>
            <a:pPr marL="742950" lvl="2" indent="-342900"/>
            <a:r>
              <a:rPr lang="de-DE" sz="1600" dirty="0" smtClean="0"/>
              <a:t>Pfeile werden verbraucht</a:t>
            </a:r>
            <a:endParaRPr lang="de-DE" sz="16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13</a:t>
            </a:fld>
            <a:endParaRPr lang="de-DE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7756918" y="5656637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Schwert &amp; Bogen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285" y="1565723"/>
            <a:ext cx="4171950" cy="39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9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Waffen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Das Schwert/der Pfeil besitzen einen Ray, 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der für die Kollision mit Gegnern zuständig ist</a:t>
            </a:r>
          </a:p>
          <a:p>
            <a:r>
              <a:rPr lang="de-DE" dirty="0" smtClean="0"/>
              <a:t>Der Pfeil fliegt, bis er mit einem Gegner/der Welt kollidiert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14</a:t>
            </a:fld>
            <a:endParaRPr lang="de-DE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1481107" y="5852551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Schwert Ray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19" y="4614301"/>
            <a:ext cx="2143125" cy="123825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20" y="3461776"/>
            <a:ext cx="2276475" cy="2390775"/>
          </a:xfrm>
          <a:prstGeom prst="rect">
            <a:avLst/>
          </a:prstGeom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4212644" y="5860114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Pfeil Ray</a:t>
            </a:r>
          </a:p>
        </p:txBody>
      </p:sp>
    </p:spTree>
    <p:extLst>
      <p:ext uri="{BB962C8B-B14F-4D97-AF65-F5344CB8AC3E}">
        <p14:creationId xmlns:p14="http://schemas.microsoft.com/office/powerpoint/2010/main" val="8535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Gegner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15</a:t>
            </a:fld>
            <a:endParaRPr lang="de-DE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8075684" y="5556418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Gegnertypen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Es gibt zwei Gegner</a:t>
            </a:r>
          </a:p>
          <a:p>
            <a:pPr lvl="1"/>
            <a:r>
              <a:rPr lang="de-DE" dirty="0" smtClean="0"/>
              <a:t>Zombie (1 Lebenspunkt)</a:t>
            </a:r>
          </a:p>
          <a:p>
            <a:pPr lvl="1"/>
            <a:r>
              <a:rPr lang="de-DE" dirty="0" err="1" smtClean="0"/>
              <a:t>Creeper</a:t>
            </a:r>
            <a:r>
              <a:rPr lang="de-DE" dirty="0" smtClean="0"/>
              <a:t> (2 Lebenspunkte)</a:t>
            </a:r>
          </a:p>
          <a:p>
            <a:r>
              <a:rPr lang="de-DE" dirty="0" smtClean="0"/>
              <a:t>Sie fügen dem Spieler bei Berührung Schaden zu</a:t>
            </a:r>
          </a:p>
          <a:p>
            <a:r>
              <a:rPr lang="de-DE" dirty="0" smtClean="0"/>
              <a:t>Verlieren bei Tot Gegenstände</a:t>
            </a:r>
          </a:p>
          <a:p>
            <a:pPr lvl="1"/>
            <a:r>
              <a:rPr lang="de-DE" dirty="0" smtClean="0"/>
              <a:t>Münzen (1-3)</a:t>
            </a:r>
          </a:p>
          <a:p>
            <a:pPr lvl="1"/>
            <a:r>
              <a:rPr lang="de-DE" dirty="0" smtClean="0"/>
              <a:t>Herz</a:t>
            </a:r>
          </a:p>
          <a:p>
            <a:pPr lvl="1"/>
            <a:r>
              <a:rPr lang="de-DE" dirty="0" smtClean="0"/>
              <a:t>Pfeil</a:t>
            </a:r>
          </a:p>
          <a:p>
            <a:r>
              <a:rPr lang="de-DE" dirty="0" smtClean="0"/>
              <a:t>Zufällige Platzierung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393" y="1613648"/>
            <a:ext cx="4470540" cy="38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5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Gegner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Kollisionserkennung durch „</a:t>
            </a:r>
            <a:r>
              <a:rPr lang="de-DE" dirty="0" err="1"/>
              <a:t>Raycasting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Die Rays erkennen den Spieler und die Welt</a:t>
            </a:r>
          </a:p>
          <a:p>
            <a:r>
              <a:rPr lang="de-DE" dirty="0" smtClean="0"/>
              <a:t>Wenn sich der Spieler in Ray 1 oder 2 befindet, bewegt sich</a:t>
            </a:r>
          </a:p>
          <a:p>
            <a:pPr marL="0" indent="0">
              <a:buNone/>
            </a:pPr>
            <a:r>
              <a:rPr lang="de-DE" dirty="0" smtClean="0"/>
              <a:t>     der Gegner in dessen Richtung</a:t>
            </a:r>
          </a:p>
          <a:p>
            <a:r>
              <a:rPr lang="de-DE" dirty="0" smtClean="0"/>
              <a:t>Ray 3 &amp; 4 ermöglichen die Erkennung des Spielers 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unterhalb des Gegners</a:t>
            </a:r>
          </a:p>
          <a:p>
            <a:r>
              <a:rPr lang="de-DE" dirty="0" smtClean="0"/>
              <a:t>Ray 5 ist für die Bodenabfrage zuständig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851" y="2160589"/>
            <a:ext cx="3028950" cy="3362325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8187224" y="5573170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Gegner Rays</a:t>
            </a:r>
          </a:p>
        </p:txBody>
      </p:sp>
    </p:spTree>
    <p:extLst>
      <p:ext uri="{BB962C8B-B14F-4D97-AF65-F5344CB8AC3E}">
        <p14:creationId xmlns:p14="http://schemas.microsoft.com/office/powerpoint/2010/main" val="27281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Der Spieler stirbt bei Berührung</a:t>
            </a:r>
          </a:p>
          <a:p>
            <a:r>
              <a:rPr lang="de-DE" dirty="0" smtClean="0"/>
              <a:t>Die Säge wird mit der Zeit schneller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17</a:t>
            </a:fld>
            <a:endParaRPr lang="de-DE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8100171" y="5738980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Säge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Säge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757" y="1316395"/>
            <a:ext cx="1921867" cy="435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Collectables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Herzen addieren einen Lebenspunkt</a:t>
            </a:r>
          </a:p>
          <a:p>
            <a:r>
              <a:rPr lang="de-DE" dirty="0" smtClean="0"/>
              <a:t>Pfeile fügen Munition hinzu</a:t>
            </a:r>
          </a:p>
          <a:p>
            <a:r>
              <a:rPr lang="de-DE" dirty="0" smtClean="0"/>
              <a:t>Münzen geben dem Spieler Punkte (100)</a:t>
            </a:r>
          </a:p>
          <a:p>
            <a:r>
              <a:rPr lang="de-DE" dirty="0" smtClean="0"/>
              <a:t>Zufällige Platzierung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047" y="1270000"/>
            <a:ext cx="5477435" cy="3749208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7568659" y="5045341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Gegenstände</a:t>
            </a:r>
          </a:p>
        </p:txBody>
      </p:sp>
    </p:spTree>
    <p:extLst>
      <p:ext uri="{BB962C8B-B14F-4D97-AF65-F5344CB8AC3E}">
        <p14:creationId xmlns:p14="http://schemas.microsoft.com/office/powerpoint/2010/main" val="18467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Collectables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Ray ist für </a:t>
            </a:r>
            <a:r>
              <a:rPr lang="de-DE" dirty="0"/>
              <a:t>die </a:t>
            </a:r>
            <a:r>
              <a:rPr lang="de-DE" dirty="0" smtClean="0"/>
              <a:t>Bodenabfrage </a:t>
            </a:r>
            <a:r>
              <a:rPr lang="de-DE" dirty="0"/>
              <a:t>zuständig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8" y="2262187"/>
            <a:ext cx="3197314" cy="2333625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7746589" y="4595812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Gegenstände</a:t>
            </a:r>
          </a:p>
        </p:txBody>
      </p:sp>
    </p:spTree>
    <p:extLst>
      <p:ext uri="{BB962C8B-B14F-4D97-AF65-F5344CB8AC3E}">
        <p14:creationId xmlns:p14="http://schemas.microsoft.com/office/powerpoint/2010/main" val="42362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8309" y="2191676"/>
            <a:ext cx="8596668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de-DE" dirty="0" smtClean="0"/>
              <a:t>Bilder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Video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Features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Gamerules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Menü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Spielobjekte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Entwicklung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Credits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6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Welt wird zufällig generiert</a:t>
            </a:r>
          </a:p>
          <a:p>
            <a:pPr lvl="1"/>
            <a:r>
              <a:rPr lang="de-DE" dirty="0" smtClean="0"/>
              <a:t>Baut sich vor dem Spieler auf und hinter ihm ab</a:t>
            </a:r>
          </a:p>
          <a:p>
            <a:r>
              <a:rPr lang="de-DE" dirty="0" smtClean="0"/>
              <a:t>Sie ist unterteilt in Biome</a:t>
            </a:r>
          </a:p>
          <a:p>
            <a:r>
              <a:rPr lang="de-DE" dirty="0" smtClean="0"/>
              <a:t>Es gibt kein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214208" y="6411818"/>
            <a:ext cx="683339" cy="365125"/>
          </a:xfrm>
        </p:spPr>
        <p:txBody>
          <a:bodyPr/>
          <a:lstStyle/>
          <a:p>
            <a:fld id="{0AEF1D4B-AFCC-4909-B901-7FCFECB2576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7746589" y="4595812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Gegenstände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69" y="3746886"/>
            <a:ext cx="3284619" cy="26677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17" y="3749692"/>
            <a:ext cx="3267730" cy="266212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776" y="3744079"/>
            <a:ext cx="3379542" cy="2667739"/>
          </a:xfrm>
          <a:prstGeom prst="rect">
            <a:avLst/>
          </a:prstGeom>
        </p:spPr>
      </p:pic>
      <p:sp>
        <p:nvSpPr>
          <p:cNvPr id="10" name="Inhaltsplatzhalter 2"/>
          <p:cNvSpPr txBox="1">
            <a:spLocks/>
          </p:cNvSpPr>
          <p:nvPr/>
        </p:nvSpPr>
        <p:spPr>
          <a:xfrm>
            <a:off x="5023475" y="6411818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Biome</a:t>
            </a:r>
          </a:p>
        </p:txBody>
      </p:sp>
    </p:spTree>
    <p:extLst>
      <p:ext uri="{BB962C8B-B14F-4D97-AF65-F5344CB8AC3E}">
        <p14:creationId xmlns:p14="http://schemas.microsoft.com/office/powerpoint/2010/main" val="151756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Entwicklung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2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Verwendete Software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NetBeans</a:t>
            </a:r>
            <a:endParaRPr lang="de-DE" dirty="0" smtClean="0"/>
          </a:p>
          <a:p>
            <a:r>
              <a:rPr lang="de-DE" dirty="0" smtClean="0"/>
              <a:t>Three.js</a:t>
            </a:r>
          </a:p>
          <a:p>
            <a:r>
              <a:rPr lang="de-DE" dirty="0" err="1" smtClean="0"/>
              <a:t>GitHub</a:t>
            </a:r>
            <a:endParaRPr lang="de-DE" dirty="0" smtClean="0"/>
          </a:p>
          <a:p>
            <a:r>
              <a:rPr lang="de-DE" dirty="0" smtClean="0"/>
              <a:t>Blender</a:t>
            </a:r>
          </a:p>
          <a:p>
            <a:r>
              <a:rPr lang="de-DE" dirty="0" smtClean="0"/>
              <a:t>Photoshop</a:t>
            </a:r>
          </a:p>
          <a:p>
            <a:r>
              <a:rPr lang="de-DE" dirty="0" smtClean="0"/>
              <a:t>Sound und Texturen </a:t>
            </a:r>
          </a:p>
          <a:p>
            <a:pPr lvl="1"/>
            <a:r>
              <a:rPr lang="de-DE" dirty="0" smtClean="0">
                <a:hlinkClick r:id="rId2"/>
              </a:rPr>
              <a:t>www.opengameart.com</a:t>
            </a:r>
            <a:endParaRPr lang="de-DE" dirty="0" smtClean="0"/>
          </a:p>
          <a:p>
            <a:pPr lvl="1"/>
            <a:r>
              <a:rPr lang="de-DE" dirty="0" smtClean="0">
                <a:hlinkClick r:id="rId3"/>
              </a:rPr>
              <a:t>www.bdcraft.net</a:t>
            </a:r>
            <a:r>
              <a:rPr lang="de-DE" dirty="0" smtClean="0"/>
              <a:t> *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22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77333" y="5543513"/>
            <a:ext cx="8403913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dirty="0" smtClean="0"/>
              <a:t>* Nicht kommerziell verwendbar</a:t>
            </a:r>
            <a:endParaRPr lang="de-DE" sz="1300" i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7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Soll-Ist-Vergleich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 einige Gruppenmitglieder gegen Ende des Projekts ausgetreten sind, konnten nicht alle Meilensteine fristgerecht erledigt werden.</a:t>
            </a:r>
          </a:p>
          <a:p>
            <a:r>
              <a:rPr lang="de-DE" dirty="0" smtClean="0"/>
              <a:t>Meilensteine wurden auf die restlichen Mitglieder aufgeteilt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23</a:t>
            </a:fld>
            <a:endParaRPr lang="de-DE"/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03" y="3291789"/>
            <a:ext cx="7561460" cy="2204720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4051279" y="5496509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Meilensteine</a:t>
            </a:r>
          </a:p>
        </p:txBody>
      </p:sp>
    </p:spTree>
    <p:extLst>
      <p:ext uri="{BB962C8B-B14F-4D97-AF65-F5344CB8AC3E}">
        <p14:creationId xmlns:p14="http://schemas.microsoft.com/office/powerpoint/2010/main" val="34053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913004"/>
              </p:ext>
            </p:extLst>
          </p:nvPr>
        </p:nvGraphicFramePr>
        <p:xfrm>
          <a:off x="677863" y="2160588"/>
          <a:ext cx="859631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/>
                <a:gridCol w="42981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Tätigkeit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Stunden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Gamerules &amp; Welt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Modellierung</a:t>
                      </a:r>
                      <a:r>
                        <a:rPr lang="de-DE" baseline="0" dirty="0" smtClean="0"/>
                        <a:t> &amp; Animation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Kollisionserkennung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&amp; Gegner-KI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GUI &amp; Menü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Useables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Collectables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Sound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Zeitaufwand</a:t>
            </a:r>
            <a:endParaRPr lang="de-DE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4051279" y="6041362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Zeittabelle</a:t>
            </a:r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77333" y="5543513"/>
            <a:ext cx="8403913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dirty="0" smtClean="0"/>
              <a:t>* Bei allen Tätigkeiten ist Bugfixing inbegriffen</a:t>
            </a:r>
            <a:endParaRPr lang="de-DE" sz="1300" i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Credits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25209" y="2981530"/>
            <a:ext cx="5494866" cy="423198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Erstellt von Patrick Kiermasch &amp; Andreas Maisch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25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0816" y="4455858"/>
            <a:ext cx="5494866" cy="423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>Vielen Dank an die Betatester</a:t>
            </a:r>
          </a:p>
        </p:txBody>
      </p:sp>
    </p:spTree>
    <p:extLst>
      <p:ext uri="{BB962C8B-B14F-4D97-AF65-F5344CB8AC3E}">
        <p14:creationId xmlns:p14="http://schemas.microsoft.com/office/powerpoint/2010/main" val="16902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 1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399"/>
            <a:ext cx="8850979" cy="4468081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276338" y="6398480"/>
            <a:ext cx="683339" cy="365125"/>
          </a:xfrm>
        </p:spPr>
        <p:txBody>
          <a:bodyPr/>
          <a:lstStyle/>
          <a:p>
            <a:fld id="{0AEF1D4B-AFCC-4909-B901-7FCFECB2576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54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 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352538" y="6346162"/>
            <a:ext cx="683339" cy="365125"/>
          </a:xfrm>
        </p:spPr>
        <p:txBody>
          <a:bodyPr/>
          <a:lstStyle/>
          <a:p>
            <a:fld id="{0AEF1D4B-AFCC-4909-B901-7FCFECB25768}" type="slidenum">
              <a:rPr lang="de-DE" smtClean="0"/>
              <a:t>4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95520"/>
            <a:ext cx="8673009" cy="4650642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4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 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457313" y="6274063"/>
            <a:ext cx="683339" cy="365125"/>
          </a:xfrm>
        </p:spPr>
        <p:txBody>
          <a:bodyPr/>
          <a:lstStyle/>
          <a:p>
            <a:fld id="{0AEF1D4B-AFCC-4909-B901-7FCFECB25768}" type="slidenum">
              <a:rPr lang="de-DE" smtClean="0"/>
              <a:t>5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564347"/>
            <a:ext cx="9444038" cy="47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Video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6</a:t>
            </a:fld>
            <a:endParaRPr lang="de-DE"/>
          </a:p>
        </p:txBody>
      </p:sp>
      <p:pic>
        <p:nvPicPr>
          <p:cNvPr id="5" name="Survivalr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32378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Zufällig generierte Welt</a:t>
            </a:r>
          </a:p>
          <a:p>
            <a:r>
              <a:rPr lang="de-DE" dirty="0" smtClean="0"/>
              <a:t>Abwechslungsreiches Leveldesign</a:t>
            </a:r>
          </a:p>
          <a:p>
            <a:r>
              <a:rPr lang="de-DE" dirty="0" smtClean="0"/>
              <a:t>Herausragende KI</a:t>
            </a:r>
          </a:p>
          <a:p>
            <a:r>
              <a:rPr lang="de-DE" dirty="0" smtClean="0"/>
              <a:t>Steigender Schwierigkeitsgrad</a:t>
            </a:r>
          </a:p>
          <a:p>
            <a:r>
              <a:rPr lang="de-DE" dirty="0" smtClean="0"/>
              <a:t>Tödliche Waffen</a:t>
            </a:r>
          </a:p>
          <a:p>
            <a:pPr lvl="1"/>
            <a:r>
              <a:rPr lang="de-DE" dirty="0" smtClean="0"/>
              <a:t>Schwert &amp; Bogen</a:t>
            </a:r>
          </a:p>
          <a:p>
            <a:r>
              <a:rPr lang="de-DE" dirty="0" smtClean="0"/>
              <a:t>Collectables</a:t>
            </a:r>
          </a:p>
          <a:p>
            <a:pPr lvl="1"/>
            <a:r>
              <a:rPr lang="de-DE" dirty="0" smtClean="0"/>
              <a:t>Pfeile</a:t>
            </a:r>
          </a:p>
          <a:p>
            <a:pPr lvl="1"/>
            <a:r>
              <a:rPr lang="de-DE" dirty="0" smtClean="0"/>
              <a:t>Münzen</a:t>
            </a:r>
          </a:p>
          <a:p>
            <a:pPr lvl="1"/>
            <a:r>
              <a:rPr lang="de-DE" dirty="0" smtClean="0"/>
              <a:t>Herzen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13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Gamerules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Sinken die Lebenspunkte des Spielers auf 0, so ist das Spiel vorbei</a:t>
            </a:r>
          </a:p>
          <a:p>
            <a:r>
              <a:rPr lang="de-DE" dirty="0" smtClean="0"/>
              <a:t>Je länger man Überlebt, desto höher der </a:t>
            </a:r>
            <a:r>
              <a:rPr lang="de-DE" dirty="0" err="1" smtClean="0"/>
              <a:t>Highscore</a:t>
            </a:r>
            <a:endParaRPr lang="de-DE" dirty="0" smtClean="0"/>
          </a:p>
          <a:p>
            <a:r>
              <a:rPr lang="de-DE" dirty="0" smtClean="0"/>
              <a:t>Das Töten von Monstern und das Sammeln von Münzen geben Highscorepunkte</a:t>
            </a:r>
          </a:p>
          <a:p>
            <a:r>
              <a:rPr lang="de-DE" dirty="0" smtClean="0"/>
              <a:t>Holt einen die Säge ein, ist das Spiel vorbei</a:t>
            </a:r>
          </a:p>
          <a:p>
            <a:r>
              <a:rPr lang="de-DE" dirty="0" smtClean="0"/>
              <a:t>Im Deathscreen werden alle Statistiken aufgezählt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8</a:t>
            </a:fld>
            <a:endParaRPr lang="de-DE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4811182" y="6473226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Statistik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75" y="4230491"/>
            <a:ext cx="2898767" cy="22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Menü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Hauptmenü</a:t>
            </a:r>
          </a:p>
          <a:p>
            <a:pPr lvl="1"/>
            <a:r>
              <a:rPr lang="de-DE" dirty="0" smtClean="0"/>
              <a:t>Hier kann die Grafik, sowie der Sound verändert werden</a:t>
            </a:r>
          </a:p>
          <a:p>
            <a:r>
              <a:rPr lang="de-DE" dirty="0" smtClean="0"/>
              <a:t>Pause</a:t>
            </a:r>
          </a:p>
          <a:p>
            <a:pPr lvl="1"/>
            <a:r>
              <a:rPr lang="de-DE" dirty="0" smtClean="0"/>
              <a:t>Hält das Spiel an</a:t>
            </a:r>
          </a:p>
          <a:p>
            <a:r>
              <a:rPr lang="de-DE" dirty="0" smtClean="0"/>
              <a:t>Deathscreen</a:t>
            </a:r>
          </a:p>
          <a:p>
            <a:pPr lvl="1"/>
            <a:r>
              <a:rPr lang="de-DE" dirty="0" smtClean="0"/>
              <a:t>Zeigt die Statistik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675" y="4362968"/>
            <a:ext cx="3459924" cy="215721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039" y="754858"/>
            <a:ext cx="3355996" cy="20812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039" y="3038427"/>
            <a:ext cx="3355996" cy="2465902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8915103" y="5582462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Menüs</a:t>
            </a:r>
          </a:p>
        </p:txBody>
      </p:sp>
    </p:spTree>
    <p:extLst>
      <p:ext uri="{BB962C8B-B14F-4D97-AF65-F5344CB8AC3E}">
        <p14:creationId xmlns:p14="http://schemas.microsoft.com/office/powerpoint/2010/main" val="5984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564</Words>
  <Application>Microsoft Office PowerPoint</Application>
  <PresentationFormat>Breitbild</PresentationFormat>
  <Paragraphs>187</Paragraphs>
  <Slides>25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Trebuchet MS</vt:lpstr>
      <vt:lpstr>Wingdings 3</vt:lpstr>
      <vt:lpstr>Facette</vt:lpstr>
      <vt:lpstr>Survivalrun  Gruppe 15</vt:lpstr>
      <vt:lpstr>Inhaltsverzeichnis</vt:lpstr>
      <vt:lpstr>Bild 1</vt:lpstr>
      <vt:lpstr>Bild 2</vt:lpstr>
      <vt:lpstr>Bild 3</vt:lpstr>
      <vt:lpstr>Video</vt:lpstr>
      <vt:lpstr>Features</vt:lpstr>
      <vt:lpstr>Gamerules</vt:lpstr>
      <vt:lpstr>Menü</vt:lpstr>
      <vt:lpstr>Spielobjekte</vt:lpstr>
      <vt:lpstr>Spieler</vt:lpstr>
      <vt:lpstr>Spieler</vt:lpstr>
      <vt:lpstr>Waffen</vt:lpstr>
      <vt:lpstr>Waffen</vt:lpstr>
      <vt:lpstr>Gegner</vt:lpstr>
      <vt:lpstr>Gegner</vt:lpstr>
      <vt:lpstr>Säge</vt:lpstr>
      <vt:lpstr>Collectables</vt:lpstr>
      <vt:lpstr>Collectables</vt:lpstr>
      <vt:lpstr>Welt</vt:lpstr>
      <vt:lpstr>Entwicklung</vt:lpstr>
      <vt:lpstr>Verwendete Software</vt:lpstr>
      <vt:lpstr>Soll-Ist-Vergleich</vt:lpstr>
      <vt:lpstr>Zeitaufwand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Survivalrun Gruppe 15</dc:title>
  <dc:creator>demon</dc:creator>
  <cp:lastModifiedBy>demon</cp:lastModifiedBy>
  <cp:revision>31</cp:revision>
  <dcterms:created xsi:type="dcterms:W3CDTF">2015-10-01T20:18:59Z</dcterms:created>
  <dcterms:modified xsi:type="dcterms:W3CDTF">2015-10-02T00:40:59Z</dcterms:modified>
</cp:coreProperties>
</file>